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57" r:id="rId4"/>
    <p:sldId id="258" r:id="rId5"/>
    <p:sldId id="259" r:id="rId6"/>
    <p:sldId id="260" r:id="rId7"/>
    <p:sldId id="277" r:id="rId8"/>
    <p:sldId id="261" r:id="rId9"/>
    <p:sldId id="262" r:id="rId10"/>
    <p:sldId id="270" r:id="rId11"/>
    <p:sldId id="263" r:id="rId12"/>
    <p:sldId id="276" r:id="rId13"/>
    <p:sldId id="264" r:id="rId14"/>
    <p:sldId id="265" r:id="rId15"/>
    <p:sldId id="266" r:id="rId16"/>
    <p:sldId id="267" r:id="rId17"/>
    <p:sldId id="271" r:id="rId18"/>
    <p:sldId id="268" r:id="rId19"/>
    <p:sldId id="269" r:id="rId20"/>
    <p:sldId id="273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KSH MEWATI" userId="5acd292517cb92a8" providerId="LiveId" clId="{EFC049E4-5D36-49C5-80EF-F002BDE942BD}"/>
    <pc:docChg chg="custSel addSld modSld">
      <pc:chgData name="DAKSH MEWATI" userId="5acd292517cb92a8" providerId="LiveId" clId="{EFC049E4-5D36-49C5-80EF-F002BDE942BD}" dt="2024-12-10T17:29:00.206" v="9"/>
      <pc:docMkLst>
        <pc:docMk/>
      </pc:docMkLst>
      <pc:sldChg chg="addSp delSp modSp mod">
        <pc:chgData name="DAKSH MEWATI" userId="5acd292517cb92a8" providerId="LiveId" clId="{EFC049E4-5D36-49C5-80EF-F002BDE942BD}" dt="2024-12-10T17:29:00.206" v="9"/>
        <pc:sldMkLst>
          <pc:docMk/>
          <pc:sldMk cId="2677206173" sldId="262"/>
        </pc:sldMkLst>
        <pc:picChg chg="del">
          <ac:chgData name="DAKSH MEWATI" userId="5acd292517cb92a8" providerId="LiveId" clId="{EFC049E4-5D36-49C5-80EF-F002BDE942BD}" dt="2024-12-10T17:28:48.990" v="8" actId="478"/>
          <ac:picMkLst>
            <pc:docMk/>
            <pc:sldMk cId="2677206173" sldId="262"/>
            <ac:picMk id="3" creationId="{8A308E83-18E0-5F89-B649-CA53C766AEB8}"/>
          </ac:picMkLst>
        </pc:picChg>
        <pc:picChg chg="add mod">
          <ac:chgData name="DAKSH MEWATI" userId="5acd292517cb92a8" providerId="LiveId" clId="{EFC049E4-5D36-49C5-80EF-F002BDE942BD}" dt="2024-12-10T17:29:00.206" v="9"/>
          <ac:picMkLst>
            <pc:docMk/>
            <pc:sldMk cId="2677206173" sldId="262"/>
            <ac:picMk id="4" creationId="{05579B0C-8921-45D9-96E1-777EB083B556}"/>
          </ac:picMkLst>
        </pc:picChg>
      </pc:sldChg>
      <pc:sldChg chg="addSp delSp modSp mod">
        <pc:chgData name="DAKSH MEWATI" userId="5acd292517cb92a8" providerId="LiveId" clId="{EFC049E4-5D36-49C5-80EF-F002BDE942BD}" dt="2024-12-10T17:22:27.542" v="1"/>
        <pc:sldMkLst>
          <pc:docMk/>
          <pc:sldMk cId="644304367" sldId="263"/>
        </pc:sldMkLst>
        <pc:picChg chg="del">
          <ac:chgData name="DAKSH MEWATI" userId="5acd292517cb92a8" providerId="LiveId" clId="{EFC049E4-5D36-49C5-80EF-F002BDE942BD}" dt="2024-12-10T17:22:10.903" v="0" actId="478"/>
          <ac:picMkLst>
            <pc:docMk/>
            <pc:sldMk cId="644304367" sldId="263"/>
            <ac:picMk id="3" creationId="{790183E1-89B2-4D88-87BB-E847B7483115}"/>
          </ac:picMkLst>
        </pc:picChg>
        <pc:picChg chg="add mod">
          <ac:chgData name="DAKSH MEWATI" userId="5acd292517cb92a8" providerId="LiveId" clId="{EFC049E4-5D36-49C5-80EF-F002BDE942BD}" dt="2024-12-10T17:22:27.542" v="1"/>
          <ac:picMkLst>
            <pc:docMk/>
            <pc:sldMk cId="644304367" sldId="263"/>
            <ac:picMk id="4" creationId="{452C06EE-BA88-3E51-EB74-DD2BC6159436}"/>
          </ac:picMkLst>
        </pc:picChg>
      </pc:sldChg>
      <pc:sldChg chg="addSp delSp modSp mod">
        <pc:chgData name="DAKSH MEWATI" userId="5acd292517cb92a8" providerId="LiveId" clId="{EFC049E4-5D36-49C5-80EF-F002BDE942BD}" dt="2024-12-10T17:23:40.961" v="5"/>
        <pc:sldMkLst>
          <pc:docMk/>
          <pc:sldMk cId="3336036920" sldId="264"/>
        </pc:sldMkLst>
        <pc:picChg chg="del">
          <ac:chgData name="DAKSH MEWATI" userId="5acd292517cb92a8" providerId="LiveId" clId="{EFC049E4-5D36-49C5-80EF-F002BDE942BD}" dt="2024-12-10T17:23:33.744" v="4" actId="478"/>
          <ac:picMkLst>
            <pc:docMk/>
            <pc:sldMk cId="3336036920" sldId="264"/>
            <ac:picMk id="3" creationId="{A2D06684-7D6F-982F-7C14-6F8C33E3309E}"/>
          </ac:picMkLst>
        </pc:picChg>
        <pc:picChg chg="add mod">
          <ac:chgData name="DAKSH MEWATI" userId="5acd292517cb92a8" providerId="LiveId" clId="{EFC049E4-5D36-49C5-80EF-F002BDE942BD}" dt="2024-12-10T17:23:40.961" v="5"/>
          <ac:picMkLst>
            <pc:docMk/>
            <pc:sldMk cId="3336036920" sldId="264"/>
            <ac:picMk id="4" creationId="{04170EBD-02BD-EEE8-2830-3CFB66F5AAF2}"/>
          </ac:picMkLst>
        </pc:picChg>
      </pc:sldChg>
      <pc:sldChg chg="addSp modSp new">
        <pc:chgData name="DAKSH MEWATI" userId="5acd292517cb92a8" providerId="LiveId" clId="{EFC049E4-5D36-49C5-80EF-F002BDE942BD}" dt="2024-12-10T17:23:27.683" v="3"/>
        <pc:sldMkLst>
          <pc:docMk/>
          <pc:sldMk cId="4137417459" sldId="276"/>
        </pc:sldMkLst>
        <pc:picChg chg="add mod">
          <ac:chgData name="DAKSH MEWATI" userId="5acd292517cb92a8" providerId="LiveId" clId="{EFC049E4-5D36-49C5-80EF-F002BDE942BD}" dt="2024-12-10T17:23:27.683" v="3"/>
          <ac:picMkLst>
            <pc:docMk/>
            <pc:sldMk cId="4137417459" sldId="276"/>
            <ac:picMk id="3" creationId="{1B14202E-B651-5A4E-BE96-BD21D80A5714}"/>
          </ac:picMkLst>
        </pc:picChg>
      </pc:sldChg>
      <pc:sldChg chg="addSp modSp new">
        <pc:chgData name="DAKSH MEWATI" userId="5acd292517cb92a8" providerId="LiveId" clId="{EFC049E4-5D36-49C5-80EF-F002BDE942BD}" dt="2024-12-10T17:24:01.434" v="7"/>
        <pc:sldMkLst>
          <pc:docMk/>
          <pc:sldMk cId="2795684930" sldId="277"/>
        </pc:sldMkLst>
        <pc:picChg chg="add mod">
          <ac:chgData name="DAKSH MEWATI" userId="5acd292517cb92a8" providerId="LiveId" clId="{EFC049E4-5D36-49C5-80EF-F002BDE942BD}" dt="2024-12-10T17:24:01.434" v="7"/>
          <ac:picMkLst>
            <pc:docMk/>
            <pc:sldMk cId="2795684930" sldId="277"/>
            <ac:picMk id="3" creationId="{6CD81A57-A821-1FB4-EDB7-FA5D1BC9229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40BAF-790E-D3D8-C919-AA5DFC0867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8C248D-A5A3-52FC-5B79-09C6C98E88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48B6E-2FAE-7445-6252-5407D6E5E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740C-783D-43A2-9BC0-93A12EEB39DD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2933F-7DB3-9D9B-D967-3C6EE0D5B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15370-3613-77E8-2D2D-5E607E2EB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E746-C7DF-4029-A35E-CA0868C631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438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B6920-B81F-93B8-6175-44157FEE8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9EFC3E-12D9-D441-EAB6-6739FCE7D4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C0ED8-37AA-D49C-799F-4EF063A89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740C-783D-43A2-9BC0-93A12EEB39DD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A5B64-19E0-7421-C465-347304E4A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B4992-D151-F950-3D33-0E030B1FA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E746-C7DF-4029-A35E-CA0868C631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9119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83465E-2E57-64C7-6374-FCBD7E3668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AF1058-B586-C500-1BAE-0DC2719CA2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15561-04E9-5DAC-9413-723B46080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740C-783D-43A2-9BC0-93A12EEB39DD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65583-BECE-0781-F766-7760621DC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EB23C-B1BD-3B05-FF46-BC5C3CDB5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E746-C7DF-4029-A35E-CA0868C631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0079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4442E-A175-A881-2206-9F576D2D1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7F532-B349-44B9-23AC-86ED0BF77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236F5-A598-508E-E5F1-0AC782446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740C-783D-43A2-9BC0-93A12EEB39DD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C5D9C-E1A9-354B-3617-955094EF0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1ED2D-CF9B-5044-7691-2EAD9F3BB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E746-C7DF-4029-A35E-CA0868C631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308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D220-4DD1-7D95-B85A-0AB5FBA45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6EAACE-A83F-7936-554B-99E48E6FB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72FD9-8540-F2A0-1E1E-CC18BE79F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740C-783D-43A2-9BC0-93A12EEB39DD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4909A-184D-2304-3D1B-B96418BC4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D0D53-C7D0-657F-19C6-55F6023AF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E746-C7DF-4029-A35E-CA0868C631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2157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6FC11-173D-A072-6F9C-6E3BA67BE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80255-E2DC-113E-4D41-9B28A5645D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3B6A0E-8D98-27D4-F85E-F612917D63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EBEC3E-3BE2-C38C-0AC4-533E79272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740C-783D-43A2-9BC0-93A12EEB39DD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F107EE-F102-1DDC-7666-9A2E92E62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1F5B7F-5657-79FD-D5DE-EFC922124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E746-C7DF-4029-A35E-CA0868C631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4728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57390-85F5-1D11-42DF-8B38BA88E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6BCA01-743A-7BBA-5B80-359BAF882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C55918-FD69-8E77-D398-2AC470D620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4AC726-CCC3-0F50-49A7-E90B0FD5A5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ECDA68-64FC-5399-CF87-F105BE4D3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3C9D04-3622-5EBD-5F23-D7D8BA48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740C-783D-43A2-9BC0-93A12EEB39DD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38E8A9-4986-0955-2E5D-E92CAB2DB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9AC67-3C90-A24E-7894-49CB24B1E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E746-C7DF-4029-A35E-CA0868C631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4062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D7F99-DA01-1AC2-989C-A52A42FAF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3A0E0-B857-76CF-94F3-75ED61E7B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740C-783D-43A2-9BC0-93A12EEB39DD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CECCD6-23AC-B284-91F9-071F55C15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0A3960-0B88-E8F1-6DDB-6BB336328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E746-C7DF-4029-A35E-CA0868C631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615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A11EF1-5716-ACBE-DB2F-F5C4BE38D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740C-783D-43A2-9BC0-93A12EEB39DD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2B0E59-D8D3-8324-E9BE-F1DB8C722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BFE639-5E43-BED3-86ED-D6EEEF22A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E746-C7DF-4029-A35E-CA0868C631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7580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6AD1B-A6AF-95AA-DE23-E1C105310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0F1FD-9E24-B815-861C-B483B65EA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1FB7DF-0476-5E0C-68D1-717DCC211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6E28BF-5B99-48DA-4669-D87D8B4E5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740C-783D-43A2-9BC0-93A12EEB39DD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A5492-8413-0700-CA27-2C468732F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0D9697-5453-7F2A-C94F-5E2D8858E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E746-C7DF-4029-A35E-CA0868C631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9085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A0727-0435-36EC-EC04-828CED1A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640B13-95E1-5DC7-137C-BEF39F65B0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F7609A-1562-E9E6-5C6C-F848FB08E3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8FB24B-7BA6-FEDA-339C-F0DC328A1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740C-783D-43A2-9BC0-93A12EEB39DD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8D9012-4C72-44AE-66B1-E11F8F4A8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AB0A6-45F9-A62A-35D0-CFF45B2F7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E746-C7DF-4029-A35E-CA0868C631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2980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B4F73F-568E-380A-7E61-169FB570A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8AFE3-5AE9-860B-4CE9-96F0C253D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F3E47-7B3F-E121-3C99-300CC7DEC3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5740C-783D-43A2-9BC0-93A12EEB39DD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AA721-910D-145B-8E47-536FC11136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2C534-0CDC-5593-F0BB-7F26E18A84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6E746-C7DF-4029-A35E-CA0868C631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9233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45E4F6C1-936F-1CC5-D153-F0D725F81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30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8121E5C-64DC-4E8E-E486-105644064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732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452C06EE-BA88-3E51-EB74-DD2BC6159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04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B14202E-B651-5A4E-BE96-BD21D80A5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17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04170EBD-02BD-EEE8-2830-3CFB66F5A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03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5F64E3E-2678-0D4A-6B2F-E586F9A2D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42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C1AEF50-748E-5A48-B598-D7178BA63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34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DC19CE5-1192-2176-1DC8-02EE04B81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01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09424C3F-08AD-8839-B0AF-24EA6DAAF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83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9E9039B-99B1-C178-430C-17EA74895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534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B412EFE-C2AE-85C6-E0BE-2EE1C1D09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11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E1E1254F-E258-D414-4341-CE44F2372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891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6033042-28F1-E0A9-9B67-C21050A3C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177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ream 11 Final Demo">
            <a:hlinkClick r:id="" action="ppaction://media"/>
            <a:extLst>
              <a:ext uri="{FF2B5EF4-FFF2-40B4-BE49-F238E27FC236}">
                <a16:creationId xmlns:a16="http://schemas.microsoft.com/office/drawing/2014/main" id="{DE050018-C451-1D9A-5370-40CA3743AC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94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1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9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622B774-AD2B-56B6-84B2-C381BDD42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272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D48B55-9252-7500-73CF-DCDF9749C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78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FD13F7C-2C51-72D8-B5A6-A7D473FAC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982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175B611F-9F6F-8150-E696-1D0D8BC09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60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CD81A57-A821-1FB4-EDB7-FA5D1BC92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983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84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0D09620-5DC2-CCCC-3E8E-13AB6858A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31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05579B0C-8921-45D9-96E1-777EB083B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206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0</Words>
  <Application>Microsoft Office PowerPoint</Application>
  <PresentationFormat>Widescreen</PresentationFormat>
  <Paragraphs>0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DAKSH MEWATI</dc:creator>
  <cp:lastModifiedBy>DIVYANSH CHANDAK</cp:lastModifiedBy>
  <cp:revision>3</cp:revision>
  <dcterms:created xsi:type="dcterms:W3CDTF">2024-12-10T14:37:42Z</dcterms:created>
  <dcterms:modified xsi:type="dcterms:W3CDTF">2024-12-11T06:16:17Z</dcterms:modified>
</cp:coreProperties>
</file>